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3A446-1713-3A44-AA0B-AAB814DCDE80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9D106-61A4-B94C-97E9-27E2736B8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4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9D106-61A4-B94C-97E9-27E2736B8D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5F8E-F947-3A46-8790-E8032D714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0ED90-F9FA-EC49-8C47-B0F503260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A73F4-7309-624D-AAF6-CC483739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14005-C00D-4C4E-B6EE-276B0358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53E8E-0E77-DC43-8447-407FD928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A280-D9AA-2343-BF42-0E6C7B93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8B957-0EE5-E547-A26B-9331333E7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53901-AC53-B640-8FAF-E905AA5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73610-AEF4-2E48-8D16-9B567BCB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047D3-81F5-024D-949D-D739D2E6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BFA02-08F1-E54A-A9F5-94242FE9C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30A46-4719-0242-9A82-CCFDFBDA0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93310-15C4-D341-97D4-EADE4CB7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89A7A-C635-1647-8AD0-9E0699F6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7B798-4BEB-8E45-9B79-D3CF80BD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0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5AA2-42DA-7347-9CBD-F2FE5730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35E4-77D6-BB4C-97F9-4F91ED3F9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F8D5-C2F1-C047-B549-C1786B7A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2E3B0-7DC0-C542-AEB5-3D6D53D7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0CBB6-00F2-4949-A62A-00CA0E76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3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1F72-645F-9C45-B9A1-11D6C7E7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BC857-D329-CB45-98E0-D702F8770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3A36-BFAF-AE44-826D-2958295F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AB1B-BCAF-FA47-9B69-65CF8CF5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2E31-CF63-8E4E-9456-5ADDCFC0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7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09FF-2499-2A4D-BEA1-17FA930E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9189-1489-834E-A933-BEE964F7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A28DB-EC92-014F-A593-6C86B6E6C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F3299-906C-FE40-BE06-8BE5931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44E7F-1DA0-DC4E-950C-3AB656D2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668CF-C49D-3049-B3B7-5EC927924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9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3758-9886-894A-B207-7EA86EEA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BAA49-A1B0-7F4D-BBEE-D7E502B4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3876F-72CF-D644-A6CA-E98DE9EBD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7BC79-C21E-2646-AF9A-AC94E7BE9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2A20A-6FD4-B249-B454-7916968B5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5FC3A-7052-A14E-8E46-BA6CFC30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85C5-5990-1D46-8C5F-E21D70A6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E0A083-D53E-124F-8324-7F5163AB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4D5F-7E9B-0B49-BE5F-2A492C42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8F069-F872-D140-92F5-DB7B08A8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F0251-00DB-2E49-B231-5EAA3E9E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82797-B9F7-0048-8747-2D0EF27E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8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B7747-1572-EA46-A2CF-6A1E3BD3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3281E-31D8-C64C-B96C-3FDF481E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4124-32F3-5047-898A-C80FE4D6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36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5616-E9CB-434C-9969-EB0932C6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6BA2-A848-1C4E-8C59-5619DCC9F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B4B5D-7948-4246-8D4B-E3953AE2C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0FA53-CEF3-5549-91D0-ACD864AB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D6E81-DF24-B740-BB12-DA34A24B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C3D4-4755-ED45-9028-3E4A76D1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9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BEE8-F8DF-5F49-A148-ED6CC659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C6C44-2747-C84D-8CC5-CD28FD697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C96A6-F5D1-9342-83DC-8F865CEAE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A6BA7-F71E-454E-B070-77C4070A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21C06-979B-874F-ADEF-8B220C30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26936-433B-2D42-A2FA-E9B0646B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2915C-E39A-104B-A648-BCEC0384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654E4-C505-754E-873C-B269C29D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D927-B314-7143-BBBC-6A644DE06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50EBB-81D6-BD40-9C3A-C99868384D1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E0237-FDF8-264E-97E9-E28BBB553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32F38-30F9-E64D-9748-98513A6B4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87690-58A9-A64E-8F51-A8177984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D809F6-1E83-3C49-A4B0-F7C9EE39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70008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MSRP Dataset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2EB684-4732-B145-8754-E3C321DE1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71588"/>
            <a:ext cx="3932237" cy="4597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was gathered from </a:t>
            </a:r>
            <a:r>
              <a:rPr lang="en-US" sz="2000" i="1" dirty="0" err="1"/>
              <a:t>www.thecarconnection.com</a:t>
            </a:r>
            <a:r>
              <a:rPr lang="en-US" sz="2000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N= 10942 , P= 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 of interest is Manufacturer Suggested Retail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Predictors are car specifications such as miles per gallon, number of seats, technology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MSRP is initially skewed, log is taken to reduce skewness.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B19DA8-ABD1-AF4A-891C-FC9B1FF1C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57287"/>
            <a:ext cx="6172200" cy="45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48EE-2F3D-DE4D-AD79-F5AEBCFA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81438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</a:t>
            </a:r>
            <a:r>
              <a:rPr lang="en-US" sz="4000" b="1" baseline="30000" dirty="0"/>
              <a:t>2</a:t>
            </a:r>
            <a:r>
              <a:rPr lang="en-US" sz="4000" b="1" dirty="0"/>
              <a:t>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6A2CC2-10E2-3847-B7CF-D546EB62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645" y="1271588"/>
            <a:ext cx="7265395" cy="45973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B1966-BF09-0541-BB58-F52D8C01E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71588"/>
            <a:ext cx="3932237" cy="4597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Models have a test R</a:t>
            </a:r>
            <a:r>
              <a:rPr lang="en-US" sz="2000" baseline="30000" dirty="0"/>
              <a:t>2 </a:t>
            </a:r>
            <a:r>
              <a:rPr lang="en-US" sz="2000" dirty="0"/>
              <a:t> of at least 0.75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Forest outperformed other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Elastic Net, Lasso, and Ridge regression have similar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3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D28D9-DFF8-694A-AFFC-CBAFF3CC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10-fold CV Curves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82644-8C1A-194A-9D97-D9E50BCB8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10620375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5F6C-1429-3F4D-88C1-52BA7B8E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Residual Comparison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7F38F5-3BC2-124C-98B2-25976B56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522" y="1690687"/>
            <a:ext cx="1051560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2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B656-F346-2742-9462-53E195837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06413"/>
          </a:xfrm>
        </p:spPr>
        <p:txBody>
          <a:bodyPr>
            <a:normAutofit fontScale="90000"/>
          </a:bodyPr>
          <a:lstStyle/>
          <a:p>
            <a:pPr algn="ctr"/>
            <a:endParaRPr lang="en-US" b="1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F1FFB0-09F0-6B43-9A1E-C5B9C37ED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65125"/>
            <a:ext cx="7204071" cy="506414"/>
          </a:xfrm>
        </p:spPr>
        <p:txBody>
          <a:bodyPr/>
          <a:lstStyle/>
          <a:p>
            <a:pPr algn="ctr"/>
            <a:r>
              <a:rPr lang="en-US" b="0" dirty="0"/>
              <a:t>Bootstrap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5D339-C7AF-1F42-9D3A-EEB50A437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871538"/>
            <a:ext cx="7204073" cy="5114923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3547AA-911B-7F44-9CBD-5E59D47C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43860" y="365125"/>
            <a:ext cx="3311527" cy="506414"/>
          </a:xfrm>
        </p:spPr>
        <p:txBody>
          <a:bodyPr/>
          <a:lstStyle/>
          <a:p>
            <a:pPr algn="ctr"/>
            <a:r>
              <a:rPr lang="en-US" b="0" dirty="0"/>
              <a:t>Lasso Shrinkage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34C93E1-508E-024F-9FBB-8DEFCF82F8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043862" y="871537"/>
            <a:ext cx="3311525" cy="51149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414711-534A-1E48-8A3E-C0757F5B1FF2}"/>
              </a:ext>
            </a:extLst>
          </p:cNvPr>
          <p:cNvSpPr txBox="1"/>
          <p:nvPr/>
        </p:nvSpPr>
        <p:spPr>
          <a:xfrm>
            <a:off x="3729038" y="6157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3282D-DC57-894D-910E-B63261DC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DD1A236-1EA8-8643-A5EE-4F2899443A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08011139"/>
              </p:ext>
            </p:extLst>
          </p:nvPr>
        </p:nvGraphicFramePr>
        <p:xfrm>
          <a:off x="838200" y="1825625"/>
          <a:ext cx="5181600" cy="368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6063099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7373192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74927032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39455404"/>
                    </a:ext>
                  </a:extLst>
                </a:gridCol>
              </a:tblGrid>
              <a:tr h="69593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Minimum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Average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Maximum</a:t>
                      </a:r>
                    </a:p>
                  </a:txBody>
                  <a:tcPr marL="91862" marR="91862" anchor="ctr"/>
                </a:tc>
                <a:extLst>
                  <a:ext uri="{0D108BD9-81ED-4DB2-BD59-A6C34878D82A}">
                    <a16:rowId xmlns:a16="http://schemas.microsoft.com/office/drawing/2014/main" val="222033605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Elastic Net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0.5286858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1.236634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1.818326</a:t>
                      </a:r>
                    </a:p>
                  </a:txBody>
                  <a:tcPr marL="91862" marR="91862" anchor="ctr"/>
                </a:tc>
                <a:extLst>
                  <a:ext uri="{0D108BD9-81ED-4DB2-BD59-A6C34878D82A}">
                    <a16:rowId xmlns:a16="http://schemas.microsoft.com/office/drawing/2014/main" val="963974481"/>
                  </a:ext>
                </a:extLst>
              </a:tr>
              <a:tr h="69593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Lasso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0.7152600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1.227552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1.479472</a:t>
                      </a:r>
                    </a:p>
                  </a:txBody>
                  <a:tcPr marL="91862" marR="91862" anchor="ctr"/>
                </a:tc>
                <a:extLst>
                  <a:ext uri="{0D108BD9-81ED-4DB2-BD59-A6C34878D82A}">
                    <a16:rowId xmlns:a16="http://schemas.microsoft.com/office/drawing/2014/main" val="2986652115"/>
                  </a:ext>
                </a:extLst>
              </a:tr>
              <a:tr h="12012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 Forest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1.1165731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33.034202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61.082834</a:t>
                      </a:r>
                    </a:p>
                  </a:txBody>
                  <a:tcPr marL="91862" marR="91862" anchor="ctr"/>
                </a:tc>
                <a:extLst>
                  <a:ext uri="{0D108BD9-81ED-4DB2-BD59-A6C34878D82A}">
                    <a16:rowId xmlns:a16="http://schemas.microsoft.com/office/drawing/2014/main" val="1263498134"/>
                  </a:ext>
                </a:extLst>
              </a:tr>
              <a:tr h="69593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Ridge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1.2287800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1.747030</a:t>
                      </a:r>
                    </a:p>
                  </a:txBody>
                  <a:tcPr marL="91862" marR="91862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2.352135</a:t>
                      </a:r>
                    </a:p>
                  </a:txBody>
                  <a:tcPr marL="91862" marR="91862" anchor="ctr"/>
                </a:tc>
                <a:extLst>
                  <a:ext uri="{0D108BD9-81ED-4DB2-BD59-A6C34878D82A}">
                    <a16:rowId xmlns:a16="http://schemas.microsoft.com/office/drawing/2014/main" val="1801634999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9819CA-903A-8C46-B025-85DAAAAAF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4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117</Words>
  <Application>Microsoft Macintosh PowerPoint</Application>
  <PresentationFormat>Widescreen</PresentationFormat>
  <Paragraphs>39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MSRP Dataset</vt:lpstr>
      <vt:lpstr>R2 Comparison</vt:lpstr>
      <vt:lpstr>10-fold CV Curves</vt:lpstr>
      <vt:lpstr>Residual Comparison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MSRP Dataset</dc:title>
  <dc:creator>JORGE.LOPEZGAMA@baruchmail.cuny.edu</dc:creator>
  <cp:lastModifiedBy>JORGE.LOPEZGAMA@baruchmail.cuny.edu</cp:lastModifiedBy>
  <cp:revision>12</cp:revision>
  <dcterms:created xsi:type="dcterms:W3CDTF">2020-05-20T05:45:49Z</dcterms:created>
  <dcterms:modified xsi:type="dcterms:W3CDTF">2020-05-20T15:21:28Z</dcterms:modified>
</cp:coreProperties>
</file>